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NA-repar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NA-repar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NA-repar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NA-repar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NA-repar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NA-repar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NA-repar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NA-repar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NA-repar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NA-repar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NA-repar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NA-repar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NA-repar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NA-repar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NA-repar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NA-repar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NA-repar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NA-repar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NA-repar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NA-repar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NA-repar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NA-repar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NA-repar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NA-repar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NA-repar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NA-repar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NA-repar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NA-repar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NA-reparin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NA-reparin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NA-reparin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NA-reparin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NA-reparing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NA-repar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NA-reparing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NA-reparin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NA-reparing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NA-reparing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NA-reparing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NA-reparing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NA-reparing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NA-reparing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NA-reparing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NA-reparing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NA-repar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NA-reparing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NA-reparing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NA-reparing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NA-reparing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NA-reparing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NA-reparing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NA-reparing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NA-repar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NA-repar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NA-repar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NA-repar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2025-02-04T09:15:59Z</dcterms:modified>
  <cp:category/>
</cp:coreProperties>
</file>